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58" r:id="rId4"/>
    <p:sldId id="261" r:id="rId5"/>
    <p:sldId id="264" r:id="rId6"/>
    <p:sldId id="265" r:id="rId7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660"/>
  </p:normalViewPr>
  <p:slideViewPr>
    <p:cSldViewPr showGuides="1">
      <p:cViewPr>
        <p:scale>
          <a:sx n="66" d="100"/>
          <a:sy n="66" d="100"/>
        </p:scale>
        <p:origin x="-2922" y="-118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83EACC-3EC9-401B-9888-4B014F1AC839}" type="datetimeFigureOut">
              <a:rPr lang="ko-KR" altLang="en-US" smtClean="0"/>
              <a:pPr/>
              <a:t>2013-07-05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387C4-882E-47DF-8950-25FE6067E85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83EACC-3EC9-401B-9888-4B014F1AC839}" type="datetimeFigureOut">
              <a:rPr lang="ko-KR" altLang="en-US" smtClean="0"/>
              <a:pPr/>
              <a:t>2013-07-05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387C4-882E-47DF-8950-25FE6067E85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83EACC-3EC9-401B-9888-4B014F1AC839}" type="datetimeFigureOut">
              <a:rPr lang="ko-KR" altLang="en-US" smtClean="0"/>
              <a:pPr/>
              <a:t>2013-07-05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387C4-882E-47DF-8950-25FE6067E85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83EACC-3EC9-401B-9888-4B014F1AC839}" type="datetimeFigureOut">
              <a:rPr lang="ko-KR" altLang="en-US" smtClean="0"/>
              <a:pPr/>
              <a:t>2013-07-05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387C4-882E-47DF-8950-25FE6067E85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83EACC-3EC9-401B-9888-4B014F1AC839}" type="datetimeFigureOut">
              <a:rPr lang="ko-KR" altLang="en-US" smtClean="0"/>
              <a:pPr/>
              <a:t>2013-07-05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387C4-882E-47DF-8950-25FE6067E85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83EACC-3EC9-401B-9888-4B014F1AC839}" type="datetimeFigureOut">
              <a:rPr lang="ko-KR" altLang="en-US" smtClean="0"/>
              <a:pPr/>
              <a:t>2013-07-05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387C4-882E-47DF-8950-25FE6067E85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83EACC-3EC9-401B-9888-4B014F1AC839}" type="datetimeFigureOut">
              <a:rPr lang="ko-KR" altLang="en-US" smtClean="0"/>
              <a:pPr/>
              <a:t>2013-07-05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387C4-882E-47DF-8950-25FE6067E85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83EACC-3EC9-401B-9888-4B014F1AC839}" type="datetimeFigureOut">
              <a:rPr lang="ko-KR" altLang="en-US" smtClean="0"/>
              <a:pPr/>
              <a:t>2013-07-05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387C4-882E-47DF-8950-25FE6067E85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83EACC-3EC9-401B-9888-4B014F1AC839}" type="datetimeFigureOut">
              <a:rPr lang="ko-KR" altLang="en-US" smtClean="0"/>
              <a:pPr/>
              <a:t>2013-07-05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387C4-882E-47DF-8950-25FE6067E85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83EACC-3EC9-401B-9888-4B014F1AC839}" type="datetimeFigureOut">
              <a:rPr lang="ko-KR" altLang="en-US" smtClean="0"/>
              <a:pPr/>
              <a:t>2013-07-05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387C4-882E-47DF-8950-25FE6067E85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83EACC-3EC9-401B-9888-4B014F1AC839}" type="datetimeFigureOut">
              <a:rPr lang="ko-KR" altLang="en-US" smtClean="0"/>
              <a:pPr/>
              <a:t>2013-07-05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387C4-882E-47DF-8950-25FE6067E85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83EACC-3EC9-401B-9888-4B014F1AC839}" type="datetimeFigureOut">
              <a:rPr lang="ko-KR" altLang="en-US" smtClean="0"/>
              <a:pPr/>
              <a:t>2013-07-05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1387C4-882E-47DF-8950-25FE6067E85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3828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 l="416"/>
          <a:stretch>
            <a:fillRect/>
          </a:stretch>
        </p:blipFill>
        <p:spPr bwMode="auto">
          <a:xfrm>
            <a:off x="38100" y="0"/>
            <a:ext cx="911732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622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6857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3828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46857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313</TotalTime>
  <Words>0</Words>
  <Application>Microsoft Office PowerPoint</Application>
  <PresentationFormat>화면 슬라이드 쇼(4:3)</PresentationFormat>
  <Paragraphs>0</Paragraphs>
  <Slides>6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6</vt:i4>
      </vt:variant>
    </vt:vector>
  </HeadingPairs>
  <TitlesOfParts>
    <vt:vector size="7" baseType="lpstr"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Admin</dc:creator>
  <cp:lastModifiedBy>유연화</cp:lastModifiedBy>
  <cp:revision>15</cp:revision>
  <dcterms:created xsi:type="dcterms:W3CDTF">2013-07-01T20:59:57Z</dcterms:created>
  <dcterms:modified xsi:type="dcterms:W3CDTF">2013-07-05T00:38:08Z</dcterms:modified>
</cp:coreProperties>
</file>